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18"/>
  </p:notesMasterIdLst>
  <p:handoutMasterIdLst>
    <p:handoutMasterId r:id="rId19"/>
  </p:handoutMasterIdLst>
  <p:sldIdLst>
    <p:sldId id="446" r:id="rId5"/>
    <p:sldId id="447" r:id="rId6"/>
    <p:sldId id="449" r:id="rId7"/>
    <p:sldId id="450" r:id="rId8"/>
    <p:sldId id="451" r:id="rId9"/>
    <p:sldId id="452" r:id="rId10"/>
    <p:sldId id="427" r:id="rId11"/>
    <p:sldId id="453" r:id="rId12"/>
    <p:sldId id="454" r:id="rId13"/>
    <p:sldId id="441" r:id="rId14"/>
    <p:sldId id="434" r:id="rId15"/>
    <p:sldId id="443" r:id="rId16"/>
    <p:sldId id="4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6667AB"/>
    <a:srgbClr val="85A0A9"/>
    <a:srgbClr val="28C8C4"/>
    <a:srgbClr val="BBBBBB"/>
    <a:srgbClr val="7C6560"/>
    <a:srgbClr val="29282D"/>
    <a:srgbClr val="E288B6"/>
    <a:srgbClr val="D75078"/>
    <a:srgbClr val="B38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44B5A-D2A3-4CC7-B4BB-4B59F5BF356A}" v="381" dt="2022-04-05T01:44:29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84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beckett" userId="b80925f7-f396-4135-b339-d0b322d644f1" providerId="ADAL" clId="{D5244B5A-D2A3-4CC7-B4BB-4B59F5BF356A}"/>
    <pc:docChg chg="undo custSel addSld delSld modSld sldOrd modMainMaster">
      <pc:chgData name="michelle beckett" userId="b80925f7-f396-4135-b339-d0b322d644f1" providerId="ADAL" clId="{D5244B5A-D2A3-4CC7-B4BB-4B59F5BF356A}" dt="2022-04-05T01:49:40.878" v="3612" actId="20577"/>
      <pc:docMkLst>
        <pc:docMk/>
      </pc:docMkLst>
      <pc:sldChg chg="addSp delSp modSp mod modTransition">
        <pc:chgData name="michelle beckett" userId="b80925f7-f396-4135-b339-d0b322d644f1" providerId="ADAL" clId="{D5244B5A-D2A3-4CC7-B4BB-4B59F5BF356A}" dt="2022-04-04T04:02:04.455" v="1802" actId="20577"/>
        <pc:sldMkLst>
          <pc:docMk/>
          <pc:sldMk cId="1646138950" sldId="426"/>
        </pc:sldMkLst>
        <pc:spChg chg="mod">
          <ac:chgData name="michelle beckett" userId="b80925f7-f396-4135-b339-d0b322d644f1" providerId="ADAL" clId="{D5244B5A-D2A3-4CC7-B4BB-4B59F5BF356A}" dt="2022-03-12T03:13:20.324" v="446" actId="255"/>
          <ac:spMkLst>
            <pc:docMk/>
            <pc:sldMk cId="1646138950" sldId="426"/>
            <ac:spMk id="2" creationId="{9416A8C9-9EB6-43DA-BD3E-58FAC144BF5C}"/>
          </ac:spMkLst>
        </pc:spChg>
        <pc:spChg chg="mod">
          <ac:chgData name="michelle beckett" userId="b80925f7-f396-4135-b339-d0b322d644f1" providerId="ADAL" clId="{D5244B5A-D2A3-4CC7-B4BB-4B59F5BF356A}" dt="2022-04-04T04:02:04.455" v="1802" actId="20577"/>
          <ac:spMkLst>
            <pc:docMk/>
            <pc:sldMk cId="1646138950" sldId="426"/>
            <ac:spMk id="3" creationId="{50EACE68-C884-4900-BA05-58DEA1511030}"/>
          </ac:spMkLst>
        </pc:spChg>
        <pc:spChg chg="add del mod">
          <ac:chgData name="michelle beckett" userId="b80925f7-f396-4135-b339-d0b322d644f1" providerId="ADAL" clId="{D5244B5A-D2A3-4CC7-B4BB-4B59F5BF356A}" dt="2022-04-04T03:53:36.624" v="1423" actId="931"/>
          <ac:spMkLst>
            <pc:docMk/>
            <pc:sldMk cId="1646138950" sldId="426"/>
            <ac:spMk id="5" creationId="{1EB4C219-304B-4E56-82FE-4BC7153F8A88}"/>
          </ac:spMkLst>
        </pc:spChg>
        <pc:spChg chg="add del mod">
          <ac:chgData name="michelle beckett" userId="b80925f7-f396-4135-b339-d0b322d644f1" providerId="ADAL" clId="{D5244B5A-D2A3-4CC7-B4BB-4B59F5BF356A}" dt="2022-03-12T03:18:47.130" v="792" actId="931"/>
          <ac:spMkLst>
            <pc:docMk/>
            <pc:sldMk cId="1646138950" sldId="426"/>
            <ac:spMk id="5" creationId="{FF77E4B6-5305-44F9-9F5B-F48FB71E3712}"/>
          </ac:spMkLst>
        </pc:spChg>
        <pc:spChg chg="add del mod">
          <ac:chgData name="michelle beckett" userId="b80925f7-f396-4135-b339-d0b322d644f1" providerId="ADAL" clId="{D5244B5A-D2A3-4CC7-B4BB-4B59F5BF356A}" dt="2022-04-04T03:54:10.843" v="1426" actId="931"/>
          <ac:spMkLst>
            <pc:docMk/>
            <pc:sldMk cId="1646138950" sldId="426"/>
            <ac:spMk id="10" creationId="{8F17E216-E938-4109-9903-5B3E71601D4A}"/>
          </ac:spMkLst>
        </pc:spChg>
        <pc:spChg chg="add del mod">
          <ac:chgData name="michelle beckett" userId="b80925f7-f396-4135-b339-d0b322d644f1" providerId="ADAL" clId="{D5244B5A-D2A3-4CC7-B4BB-4B59F5BF356A}" dt="2022-04-04T03:54:23.639" v="1428" actId="931"/>
          <ac:spMkLst>
            <pc:docMk/>
            <pc:sldMk cId="1646138950" sldId="426"/>
            <ac:spMk id="14" creationId="{FA2387C8-733B-4B00-AF2B-A7E9EC9D639E}"/>
          </ac:spMkLst>
        </pc:spChg>
        <pc:spChg chg="add del mod">
          <ac:chgData name="michelle beckett" userId="b80925f7-f396-4135-b339-d0b322d644f1" providerId="ADAL" clId="{D5244B5A-D2A3-4CC7-B4BB-4B59F5BF356A}" dt="2022-04-04T03:56:53.945" v="1603" actId="931"/>
          <ac:spMkLst>
            <pc:docMk/>
            <pc:sldMk cId="1646138950" sldId="426"/>
            <ac:spMk id="18" creationId="{B07E6FEF-9C38-4CB7-8735-6500C25FE72D}"/>
          </ac:spMkLst>
        </pc:spChg>
        <pc:picChg chg="add del mod ord modCrop">
          <ac:chgData name="michelle beckett" userId="b80925f7-f396-4135-b339-d0b322d644f1" providerId="ADAL" clId="{D5244B5A-D2A3-4CC7-B4BB-4B59F5BF356A}" dt="2022-04-04T03:53:30.398" v="1422" actId="21"/>
          <ac:picMkLst>
            <pc:docMk/>
            <pc:sldMk cId="1646138950" sldId="426"/>
            <ac:picMk id="7" creationId="{83F2C25B-1394-40AB-BC97-CBCFD59EAFEC}"/>
          </ac:picMkLst>
        </pc:picChg>
        <pc:picChg chg="del mod">
          <ac:chgData name="michelle beckett" userId="b80925f7-f396-4135-b339-d0b322d644f1" providerId="ADAL" clId="{D5244B5A-D2A3-4CC7-B4BB-4B59F5BF356A}" dt="2022-03-12T03:18:42.253" v="791" actId="21"/>
          <ac:picMkLst>
            <pc:docMk/>
            <pc:sldMk cId="1646138950" sldId="426"/>
            <ac:picMk id="8" creationId="{285E2395-F258-4D5F-8EC1-2192791DA18B}"/>
          </ac:picMkLst>
        </pc:picChg>
        <pc:picChg chg="add del mod">
          <ac:chgData name="michelle beckett" userId="b80925f7-f396-4135-b339-d0b322d644f1" providerId="ADAL" clId="{D5244B5A-D2A3-4CC7-B4BB-4B59F5BF356A}" dt="2022-04-04T03:53:56.715" v="1424" actId="21"/>
          <ac:picMkLst>
            <pc:docMk/>
            <pc:sldMk cId="1646138950" sldId="426"/>
            <ac:picMk id="8" creationId="{8B6DF4F6-0D93-45E1-8EFA-15B9C8399263}"/>
          </ac:picMkLst>
        </pc:picChg>
        <pc:picChg chg="add del mod">
          <ac:chgData name="michelle beckett" userId="b80925f7-f396-4135-b339-d0b322d644f1" providerId="ADAL" clId="{D5244B5A-D2A3-4CC7-B4BB-4B59F5BF356A}" dt="2022-04-04T03:54:14.768" v="1427" actId="21"/>
          <ac:picMkLst>
            <pc:docMk/>
            <pc:sldMk cId="1646138950" sldId="426"/>
            <ac:picMk id="12" creationId="{7F37DE61-0E42-410B-92DD-290A8A366758}"/>
          </ac:picMkLst>
        </pc:picChg>
        <pc:picChg chg="add del mod">
          <ac:chgData name="michelle beckett" userId="b80925f7-f396-4135-b339-d0b322d644f1" providerId="ADAL" clId="{D5244B5A-D2A3-4CC7-B4BB-4B59F5BF356A}" dt="2022-04-04T03:56:08.870" v="1598" actId="21"/>
          <ac:picMkLst>
            <pc:docMk/>
            <pc:sldMk cId="1646138950" sldId="426"/>
            <ac:picMk id="16" creationId="{E50729C6-AB0B-46D8-B0DB-661A1CDB200B}"/>
          </ac:picMkLst>
        </pc:picChg>
        <pc:picChg chg="add mod modCrop">
          <ac:chgData name="michelle beckett" userId="b80925f7-f396-4135-b339-d0b322d644f1" providerId="ADAL" clId="{D5244B5A-D2A3-4CC7-B4BB-4B59F5BF356A}" dt="2022-04-04T04:01:19.552" v="1634" actId="1076"/>
          <ac:picMkLst>
            <pc:docMk/>
            <pc:sldMk cId="1646138950" sldId="426"/>
            <ac:picMk id="20" creationId="{DDC5EB93-6F04-4E8E-814C-75960FE44B0D}"/>
          </ac:picMkLst>
        </pc:picChg>
      </pc:sldChg>
      <pc:sldChg chg="modSp mod ord modTransition">
        <pc:chgData name="michelle beckett" userId="b80925f7-f396-4135-b339-d0b322d644f1" providerId="ADAL" clId="{D5244B5A-D2A3-4CC7-B4BB-4B59F5BF356A}" dt="2022-04-04T04:04:49.905" v="1876" actId="20577"/>
        <pc:sldMkLst>
          <pc:docMk/>
          <pc:sldMk cId="2708177211" sldId="427"/>
        </pc:sldMkLst>
        <pc:spChg chg="mod">
          <ac:chgData name="michelle beckett" userId="b80925f7-f396-4135-b339-d0b322d644f1" providerId="ADAL" clId="{D5244B5A-D2A3-4CC7-B4BB-4B59F5BF356A}" dt="2022-04-04T04:04:49.905" v="1876" actId="20577"/>
          <ac:spMkLst>
            <pc:docMk/>
            <pc:sldMk cId="2708177211" sldId="427"/>
            <ac:spMk id="7" creationId="{A44986A6-583D-4323-BBE6-0C4C3B1464BF}"/>
          </ac:spMkLst>
        </pc:spChg>
        <pc:picChg chg="mod modCrop">
          <ac:chgData name="michelle beckett" userId="b80925f7-f396-4135-b339-d0b322d644f1" providerId="ADAL" clId="{D5244B5A-D2A3-4CC7-B4BB-4B59F5BF356A}" dt="2022-04-04T04:04:27.260" v="1846" actId="1076"/>
          <ac:picMkLst>
            <pc:docMk/>
            <pc:sldMk cId="2708177211" sldId="427"/>
            <ac:picMk id="31" creationId="{E6A8DD7D-03FE-4E34-BC50-4488924D5D85}"/>
          </ac:picMkLst>
        </pc:picChg>
      </pc:sldChg>
      <pc:sldChg chg="del">
        <pc:chgData name="michelle beckett" userId="b80925f7-f396-4135-b339-d0b322d644f1" providerId="ADAL" clId="{D5244B5A-D2A3-4CC7-B4BB-4B59F5BF356A}" dt="2022-03-12T03:12:47.646" v="426" actId="2696"/>
        <pc:sldMkLst>
          <pc:docMk/>
          <pc:sldMk cId="2943388554" sldId="433"/>
        </pc:sldMkLst>
      </pc:sldChg>
      <pc:sldChg chg="modSp mod modTransition">
        <pc:chgData name="michelle beckett" userId="b80925f7-f396-4135-b339-d0b322d644f1" providerId="ADAL" clId="{D5244B5A-D2A3-4CC7-B4BB-4B59F5BF356A}" dt="2022-04-05T01:49:40.878" v="3612" actId="20577"/>
        <pc:sldMkLst>
          <pc:docMk/>
          <pc:sldMk cId="1881260077" sldId="434"/>
        </pc:sldMkLst>
        <pc:spChg chg="mod">
          <ac:chgData name="michelle beckett" userId="b80925f7-f396-4135-b339-d0b322d644f1" providerId="ADAL" clId="{D5244B5A-D2A3-4CC7-B4BB-4B59F5BF356A}" dt="2022-04-05T01:49:40.878" v="3612" actId="20577"/>
          <ac:spMkLst>
            <pc:docMk/>
            <pc:sldMk cId="1881260077" sldId="434"/>
            <ac:spMk id="5" creationId="{FB2B60F5-7092-4FD9-ABC1-A7537168E586}"/>
          </ac:spMkLst>
        </pc:spChg>
        <pc:spChg chg="mod">
          <ac:chgData name="michelle beckett" userId="b80925f7-f396-4135-b339-d0b322d644f1" providerId="ADAL" clId="{D5244B5A-D2A3-4CC7-B4BB-4B59F5BF356A}" dt="2022-03-12T03:33:44.104" v="1066" actId="1076"/>
          <ac:spMkLst>
            <pc:docMk/>
            <pc:sldMk cId="1881260077" sldId="434"/>
            <ac:spMk id="6" creationId="{85D5D1BA-B4A4-4548-97A2-85B1EE0BEB7B}"/>
          </ac:spMkLst>
        </pc:spChg>
      </pc:sldChg>
      <pc:sldChg chg="addSp delSp modSp mod modTransition">
        <pc:chgData name="michelle beckett" userId="b80925f7-f396-4135-b339-d0b322d644f1" providerId="ADAL" clId="{D5244B5A-D2A3-4CC7-B4BB-4B59F5BF356A}" dt="2022-04-04T03:40:58.711" v="1397" actId="14100"/>
        <pc:sldMkLst>
          <pc:docMk/>
          <pc:sldMk cId="2378376199" sldId="441"/>
        </pc:sldMkLst>
        <pc:spChg chg="add del mod">
          <ac:chgData name="michelle beckett" userId="b80925f7-f396-4135-b339-d0b322d644f1" providerId="ADAL" clId="{D5244B5A-D2A3-4CC7-B4BB-4B59F5BF356A}" dt="2022-03-12T03:34:33.383" v="1075"/>
          <ac:spMkLst>
            <pc:docMk/>
            <pc:sldMk cId="2378376199" sldId="441"/>
            <ac:spMk id="22" creationId="{315CE923-B51E-4F47-9ED0-3F3E10720E51}"/>
          </ac:spMkLst>
        </pc:spChg>
        <pc:spChg chg="add del mod">
          <ac:chgData name="michelle beckett" userId="b80925f7-f396-4135-b339-d0b322d644f1" providerId="ADAL" clId="{D5244B5A-D2A3-4CC7-B4BB-4B59F5BF356A}" dt="2022-03-12T03:34:49.326" v="1080"/>
          <ac:spMkLst>
            <pc:docMk/>
            <pc:sldMk cId="2378376199" sldId="441"/>
            <ac:spMk id="23" creationId="{6318F024-4F2F-4AAA-AFAD-A059380F84F5}"/>
          </ac:spMkLst>
        </pc:spChg>
        <pc:spChg chg="add mod">
          <ac:chgData name="michelle beckett" userId="b80925f7-f396-4135-b339-d0b322d644f1" providerId="ADAL" clId="{D5244B5A-D2A3-4CC7-B4BB-4B59F5BF356A}" dt="2022-03-12T03:36:23.024" v="1233" actId="255"/>
          <ac:spMkLst>
            <pc:docMk/>
            <pc:sldMk cId="2378376199" sldId="441"/>
            <ac:spMk id="24" creationId="{B6D2CFE6-19AB-45A7-8FF1-EAD3F6D0273D}"/>
          </ac:spMkLst>
        </pc:spChg>
        <pc:picChg chg="mod">
          <ac:chgData name="michelle beckett" userId="b80925f7-f396-4135-b339-d0b322d644f1" providerId="ADAL" clId="{D5244B5A-D2A3-4CC7-B4BB-4B59F5BF356A}" dt="2022-04-04T03:40:58.711" v="1397" actId="14100"/>
          <ac:picMkLst>
            <pc:docMk/>
            <pc:sldMk cId="2378376199" sldId="441"/>
            <ac:picMk id="19" creationId="{D4844C54-C6A3-4117-A3C9-A73DBE3AAA83}"/>
          </ac:picMkLst>
        </pc:picChg>
      </pc:sldChg>
      <pc:sldChg chg="addSp modSp mod modTransition setBg">
        <pc:chgData name="michelle beckett" userId="b80925f7-f396-4135-b339-d0b322d644f1" providerId="ADAL" clId="{D5244B5A-D2A3-4CC7-B4BB-4B59F5BF356A}" dt="2022-03-12T03:29:19.956" v="1020"/>
        <pc:sldMkLst>
          <pc:docMk/>
          <pc:sldMk cId="1294161663" sldId="443"/>
        </pc:sldMkLst>
        <pc:spChg chg="mod">
          <ac:chgData name="michelle beckett" userId="b80925f7-f396-4135-b339-d0b322d644f1" providerId="ADAL" clId="{D5244B5A-D2A3-4CC7-B4BB-4B59F5BF356A}" dt="2022-03-12T03:20:55.513" v="806" actId="1076"/>
          <ac:spMkLst>
            <pc:docMk/>
            <pc:sldMk cId="1294161663" sldId="443"/>
            <ac:spMk id="4" creationId="{017D823E-45F8-4F3B-90EB-782ED1EAEBAA}"/>
          </ac:spMkLst>
        </pc:spChg>
        <pc:spChg chg="add mod">
          <ac:chgData name="michelle beckett" userId="b80925f7-f396-4135-b339-d0b322d644f1" providerId="ADAL" clId="{D5244B5A-D2A3-4CC7-B4BB-4B59F5BF356A}" dt="2022-03-12T03:20:38.696" v="804" actId="1076"/>
          <ac:spMkLst>
            <pc:docMk/>
            <pc:sldMk cId="1294161663" sldId="443"/>
            <ac:spMk id="21" creationId="{9B96D032-6D18-4853-96A1-0E0E3F933556}"/>
          </ac:spMkLst>
        </pc:spChg>
        <pc:spChg chg="add mod">
          <ac:chgData name="michelle beckett" userId="b80925f7-f396-4135-b339-d0b322d644f1" providerId="ADAL" clId="{D5244B5A-D2A3-4CC7-B4BB-4B59F5BF356A}" dt="2022-03-12T03:20:45.196" v="805" actId="1076"/>
          <ac:spMkLst>
            <pc:docMk/>
            <pc:sldMk cId="1294161663" sldId="443"/>
            <ac:spMk id="22" creationId="{3E16D26A-07BF-4E8B-B60A-BA91E431192F}"/>
          </ac:spMkLst>
        </pc:spChg>
        <pc:spChg chg="add mod">
          <ac:chgData name="michelle beckett" userId="b80925f7-f396-4135-b339-d0b322d644f1" providerId="ADAL" clId="{D5244B5A-D2A3-4CC7-B4BB-4B59F5BF356A}" dt="2022-03-12T03:21:01.560" v="807" actId="1076"/>
          <ac:spMkLst>
            <pc:docMk/>
            <pc:sldMk cId="1294161663" sldId="443"/>
            <ac:spMk id="23" creationId="{7DB85C49-B0C1-4AA0-8D50-19E7478865A8}"/>
          </ac:spMkLst>
        </pc:spChg>
        <pc:spChg chg="add mod">
          <ac:chgData name="michelle beckett" userId="b80925f7-f396-4135-b339-d0b322d644f1" providerId="ADAL" clId="{D5244B5A-D2A3-4CC7-B4BB-4B59F5BF356A}" dt="2022-03-12T03:22:09.677" v="848" actId="207"/>
          <ac:spMkLst>
            <pc:docMk/>
            <pc:sldMk cId="1294161663" sldId="443"/>
            <ac:spMk id="25" creationId="{1B91FB10-4185-4CF2-B083-5513EB94C785}"/>
          </ac:spMkLst>
        </pc:spChg>
        <pc:spChg chg="add mod">
          <ac:chgData name="michelle beckett" userId="b80925f7-f396-4135-b339-d0b322d644f1" providerId="ADAL" clId="{D5244B5A-D2A3-4CC7-B4BB-4B59F5BF356A}" dt="2022-03-12T03:25:06.310" v="981" actId="207"/>
          <ac:spMkLst>
            <pc:docMk/>
            <pc:sldMk cId="1294161663" sldId="443"/>
            <ac:spMk id="26" creationId="{275F47C3-9043-4A2D-B6BA-8E498BEFBB33}"/>
          </ac:spMkLst>
        </pc:spChg>
      </pc:sldChg>
      <pc:sldChg chg="del">
        <pc:chgData name="michelle beckett" userId="b80925f7-f396-4135-b339-d0b322d644f1" providerId="ADAL" clId="{D5244B5A-D2A3-4CC7-B4BB-4B59F5BF356A}" dt="2022-03-12T03:25:47.421" v="982" actId="2696"/>
        <pc:sldMkLst>
          <pc:docMk/>
          <pc:sldMk cId="366443420" sldId="445"/>
        </pc:sldMkLst>
      </pc:sldChg>
      <pc:sldChg chg="modTransition">
        <pc:chgData name="michelle beckett" userId="b80925f7-f396-4135-b339-d0b322d644f1" providerId="ADAL" clId="{D5244B5A-D2A3-4CC7-B4BB-4B59F5BF356A}" dt="2022-03-14T01:26:37.904" v="1390"/>
        <pc:sldMkLst>
          <pc:docMk/>
          <pc:sldMk cId="1558315191" sldId="446"/>
        </pc:sldMkLst>
      </pc:sldChg>
      <pc:sldChg chg="modSp mod modTransition">
        <pc:chgData name="michelle beckett" userId="b80925f7-f396-4135-b339-d0b322d644f1" providerId="ADAL" clId="{D5244B5A-D2A3-4CC7-B4BB-4B59F5BF356A}" dt="2022-04-04T04:30:27.954" v="2751" actId="20577"/>
        <pc:sldMkLst>
          <pc:docMk/>
          <pc:sldMk cId="3898511310" sldId="447"/>
        </pc:sldMkLst>
        <pc:spChg chg="mod">
          <ac:chgData name="michelle beckett" userId="b80925f7-f396-4135-b339-d0b322d644f1" providerId="ADAL" clId="{D5244B5A-D2A3-4CC7-B4BB-4B59F5BF356A}" dt="2022-04-04T04:30:27.954" v="2751" actId="20577"/>
          <ac:spMkLst>
            <pc:docMk/>
            <pc:sldMk cId="3898511310" sldId="447"/>
            <ac:spMk id="6" creationId="{B43F7E3B-CE99-4770-8587-6554C15693F8}"/>
          </ac:spMkLst>
        </pc:spChg>
        <pc:picChg chg="mod">
          <ac:chgData name="michelle beckett" userId="b80925f7-f396-4135-b339-d0b322d644f1" providerId="ADAL" clId="{D5244B5A-D2A3-4CC7-B4BB-4B59F5BF356A}" dt="2022-04-04T04:08:03.809" v="2099" actId="14100"/>
          <ac:picMkLst>
            <pc:docMk/>
            <pc:sldMk cId="3898511310" sldId="447"/>
            <ac:picMk id="7" creationId="{4EE36BF8-E980-469A-814D-E91B4A9AAE46}"/>
          </ac:picMkLst>
        </pc:picChg>
      </pc:sldChg>
      <pc:sldChg chg="addSp modSp mod modTransition">
        <pc:chgData name="michelle beckett" userId="b80925f7-f396-4135-b339-d0b322d644f1" providerId="ADAL" clId="{D5244B5A-D2A3-4CC7-B4BB-4B59F5BF356A}" dt="2022-04-05T01:44:29.150" v="3474"/>
        <pc:sldMkLst>
          <pc:docMk/>
          <pc:sldMk cId="2382148752" sldId="449"/>
        </pc:sldMkLst>
        <pc:spChg chg="mod">
          <ac:chgData name="michelle beckett" userId="b80925f7-f396-4135-b339-d0b322d644f1" providerId="ADAL" clId="{D5244B5A-D2A3-4CC7-B4BB-4B59F5BF356A}" dt="2022-04-04T04:05:04.299" v="1901" actId="20577"/>
          <ac:spMkLst>
            <pc:docMk/>
            <pc:sldMk cId="2382148752" sldId="449"/>
            <ac:spMk id="4" creationId="{A2219A53-983C-4CAC-81BB-5FADEB962F35}"/>
          </ac:spMkLst>
        </pc:spChg>
        <pc:spChg chg="add mod">
          <ac:chgData name="michelle beckett" userId="b80925f7-f396-4135-b339-d0b322d644f1" providerId="ADAL" clId="{D5244B5A-D2A3-4CC7-B4BB-4B59F5BF356A}" dt="2022-04-04T04:07:34.944" v="2095" actId="20577"/>
          <ac:spMkLst>
            <pc:docMk/>
            <pc:sldMk cId="2382148752" sldId="449"/>
            <ac:spMk id="18" creationId="{6B4E0602-142C-4D8F-A6C8-4E3C523FB7DC}"/>
          </ac:spMkLst>
        </pc:spChg>
        <pc:picChg chg="mod modCrop">
          <ac:chgData name="michelle beckett" userId="b80925f7-f396-4135-b339-d0b322d644f1" providerId="ADAL" clId="{D5244B5A-D2A3-4CC7-B4BB-4B59F5BF356A}" dt="2022-04-04T04:07:42.509" v="2096" actId="1076"/>
          <ac:picMkLst>
            <pc:docMk/>
            <pc:sldMk cId="2382148752" sldId="449"/>
            <ac:picMk id="27" creationId="{B032D337-92A4-4062-B569-4A8E78D2DD76}"/>
          </ac:picMkLst>
        </pc:picChg>
      </pc:sldChg>
      <pc:sldChg chg="addSp delSp modSp new mod modClrScheme chgLayout">
        <pc:chgData name="michelle beckett" userId="b80925f7-f396-4135-b339-d0b322d644f1" providerId="ADAL" clId="{D5244B5A-D2A3-4CC7-B4BB-4B59F5BF356A}" dt="2022-04-04T04:22:26.176" v="2292" actId="20577"/>
        <pc:sldMkLst>
          <pc:docMk/>
          <pc:sldMk cId="4017626544" sldId="450"/>
        </pc:sldMkLst>
        <pc:spChg chg="del mod ord">
          <ac:chgData name="michelle beckett" userId="b80925f7-f396-4135-b339-d0b322d644f1" providerId="ADAL" clId="{D5244B5A-D2A3-4CC7-B4BB-4B59F5BF356A}" dt="2022-04-04T04:19:51.454" v="2101" actId="700"/>
          <ac:spMkLst>
            <pc:docMk/>
            <pc:sldMk cId="4017626544" sldId="450"/>
            <ac:spMk id="2" creationId="{3C6C037A-2954-4FEF-94A9-4220D8B0F6AC}"/>
          </ac:spMkLst>
        </pc:spChg>
        <pc:spChg chg="del mod ord">
          <ac:chgData name="michelle beckett" userId="b80925f7-f396-4135-b339-d0b322d644f1" providerId="ADAL" clId="{D5244B5A-D2A3-4CC7-B4BB-4B59F5BF356A}" dt="2022-04-04T04:19:51.454" v="2101" actId="700"/>
          <ac:spMkLst>
            <pc:docMk/>
            <pc:sldMk cId="4017626544" sldId="450"/>
            <ac:spMk id="3" creationId="{98CD2536-8A1D-473F-946B-89508F5304EF}"/>
          </ac:spMkLst>
        </pc:spChg>
        <pc:spChg chg="del">
          <ac:chgData name="michelle beckett" userId="b80925f7-f396-4135-b339-d0b322d644f1" providerId="ADAL" clId="{D5244B5A-D2A3-4CC7-B4BB-4B59F5BF356A}" dt="2022-04-04T04:19:51.454" v="2101" actId="700"/>
          <ac:spMkLst>
            <pc:docMk/>
            <pc:sldMk cId="4017626544" sldId="450"/>
            <ac:spMk id="4" creationId="{B10A3EC7-D0DD-442A-8EC1-CC501A37DF8E}"/>
          </ac:spMkLst>
        </pc:spChg>
        <pc:spChg chg="del">
          <ac:chgData name="michelle beckett" userId="b80925f7-f396-4135-b339-d0b322d644f1" providerId="ADAL" clId="{D5244B5A-D2A3-4CC7-B4BB-4B59F5BF356A}" dt="2022-04-04T04:19:51.454" v="2101" actId="700"/>
          <ac:spMkLst>
            <pc:docMk/>
            <pc:sldMk cId="4017626544" sldId="450"/>
            <ac:spMk id="5" creationId="{ED1632BF-08EF-4F0F-8963-473A1C69D11C}"/>
          </ac:spMkLst>
        </pc:spChg>
        <pc:spChg chg="del">
          <ac:chgData name="michelle beckett" userId="b80925f7-f396-4135-b339-d0b322d644f1" providerId="ADAL" clId="{D5244B5A-D2A3-4CC7-B4BB-4B59F5BF356A}" dt="2022-04-04T04:19:51.454" v="2101" actId="700"/>
          <ac:spMkLst>
            <pc:docMk/>
            <pc:sldMk cId="4017626544" sldId="450"/>
            <ac:spMk id="6" creationId="{C6A69AF8-73A1-4166-8916-490DA4B89406}"/>
          </ac:spMkLst>
        </pc:spChg>
        <pc:spChg chg="del">
          <ac:chgData name="michelle beckett" userId="b80925f7-f396-4135-b339-d0b322d644f1" providerId="ADAL" clId="{D5244B5A-D2A3-4CC7-B4BB-4B59F5BF356A}" dt="2022-04-04T04:19:51.454" v="2101" actId="700"/>
          <ac:spMkLst>
            <pc:docMk/>
            <pc:sldMk cId="4017626544" sldId="450"/>
            <ac:spMk id="7" creationId="{4E8C85B1-A13F-4B5D-A654-B56A8A293514}"/>
          </ac:spMkLst>
        </pc:spChg>
        <pc:spChg chg="del">
          <ac:chgData name="michelle beckett" userId="b80925f7-f396-4135-b339-d0b322d644f1" providerId="ADAL" clId="{D5244B5A-D2A3-4CC7-B4BB-4B59F5BF356A}" dt="2022-04-04T04:19:51.454" v="2101" actId="700"/>
          <ac:spMkLst>
            <pc:docMk/>
            <pc:sldMk cId="4017626544" sldId="450"/>
            <ac:spMk id="8" creationId="{779A78F0-835D-49B6-B2D8-85C34F83C668}"/>
          </ac:spMkLst>
        </pc:spChg>
        <pc:spChg chg="del">
          <ac:chgData name="michelle beckett" userId="b80925f7-f396-4135-b339-d0b322d644f1" providerId="ADAL" clId="{D5244B5A-D2A3-4CC7-B4BB-4B59F5BF356A}" dt="2022-04-04T04:19:51.454" v="2101" actId="700"/>
          <ac:spMkLst>
            <pc:docMk/>
            <pc:sldMk cId="4017626544" sldId="450"/>
            <ac:spMk id="9" creationId="{E0E9C39D-7686-4B95-A23F-6FD006C0CEC6}"/>
          </ac:spMkLst>
        </pc:spChg>
        <pc:spChg chg="del">
          <ac:chgData name="michelle beckett" userId="b80925f7-f396-4135-b339-d0b322d644f1" providerId="ADAL" clId="{D5244B5A-D2A3-4CC7-B4BB-4B59F5BF356A}" dt="2022-04-04T04:19:51.454" v="2101" actId="700"/>
          <ac:spMkLst>
            <pc:docMk/>
            <pc:sldMk cId="4017626544" sldId="450"/>
            <ac:spMk id="10" creationId="{ABCD994B-132A-4772-9690-83B5C40FAEA5}"/>
          </ac:spMkLst>
        </pc:spChg>
        <pc:spChg chg="add mod ord">
          <ac:chgData name="michelle beckett" userId="b80925f7-f396-4135-b339-d0b322d644f1" providerId="ADAL" clId="{D5244B5A-D2A3-4CC7-B4BB-4B59F5BF356A}" dt="2022-04-04T04:20:07.138" v="2116" actId="20577"/>
          <ac:spMkLst>
            <pc:docMk/>
            <pc:sldMk cId="4017626544" sldId="450"/>
            <ac:spMk id="11" creationId="{E1FDBF1B-D3F4-4173-9C79-D7BE3030ED04}"/>
          </ac:spMkLst>
        </pc:spChg>
        <pc:spChg chg="add mod ord">
          <ac:chgData name="michelle beckett" userId="b80925f7-f396-4135-b339-d0b322d644f1" providerId="ADAL" clId="{D5244B5A-D2A3-4CC7-B4BB-4B59F5BF356A}" dt="2022-04-04T04:22:26.176" v="2292" actId="20577"/>
          <ac:spMkLst>
            <pc:docMk/>
            <pc:sldMk cId="4017626544" sldId="450"/>
            <ac:spMk id="12" creationId="{8BFF1E86-8F8B-4296-80B3-D9A1DD3581EA}"/>
          </ac:spMkLst>
        </pc:spChg>
        <pc:spChg chg="add del mod ord">
          <ac:chgData name="michelle beckett" userId="b80925f7-f396-4135-b339-d0b322d644f1" providerId="ADAL" clId="{D5244B5A-D2A3-4CC7-B4BB-4B59F5BF356A}" dt="2022-04-04T04:20:19.818" v="2117" actId="931"/>
          <ac:spMkLst>
            <pc:docMk/>
            <pc:sldMk cId="4017626544" sldId="450"/>
            <ac:spMk id="13" creationId="{C8B8DFF2-76D6-45AC-BB45-DC6B98A6E0A1}"/>
          </ac:spMkLst>
        </pc:spChg>
        <pc:picChg chg="add mod modCrop">
          <ac:chgData name="michelle beckett" userId="b80925f7-f396-4135-b339-d0b322d644f1" providerId="ADAL" clId="{D5244B5A-D2A3-4CC7-B4BB-4B59F5BF356A}" dt="2022-04-04T04:21:15.002" v="2126" actId="1076"/>
          <ac:picMkLst>
            <pc:docMk/>
            <pc:sldMk cId="4017626544" sldId="450"/>
            <ac:picMk id="15" creationId="{327C869D-1AA6-4F13-92D8-FE25ACB5A27F}"/>
          </ac:picMkLst>
        </pc:picChg>
      </pc:sldChg>
      <pc:sldChg chg="addSp delSp modSp new mod">
        <pc:chgData name="michelle beckett" userId="b80925f7-f396-4135-b339-d0b322d644f1" providerId="ADAL" clId="{D5244B5A-D2A3-4CC7-B4BB-4B59F5BF356A}" dt="2022-04-04T04:26:53.918" v="2581" actId="20577"/>
        <pc:sldMkLst>
          <pc:docMk/>
          <pc:sldMk cId="3356310207" sldId="451"/>
        </pc:sldMkLst>
        <pc:spChg chg="mod">
          <ac:chgData name="michelle beckett" userId="b80925f7-f396-4135-b339-d0b322d644f1" providerId="ADAL" clId="{D5244B5A-D2A3-4CC7-B4BB-4B59F5BF356A}" dt="2022-04-04T04:25:11.326" v="2441" actId="20577"/>
          <ac:spMkLst>
            <pc:docMk/>
            <pc:sldMk cId="3356310207" sldId="451"/>
            <ac:spMk id="2" creationId="{C6248D56-DA7D-4279-9853-27855EA3D9C0}"/>
          </ac:spMkLst>
        </pc:spChg>
        <pc:spChg chg="mod">
          <ac:chgData name="michelle beckett" userId="b80925f7-f396-4135-b339-d0b322d644f1" providerId="ADAL" clId="{D5244B5A-D2A3-4CC7-B4BB-4B59F5BF356A}" dt="2022-04-04T04:26:53.918" v="2581" actId="20577"/>
          <ac:spMkLst>
            <pc:docMk/>
            <pc:sldMk cId="3356310207" sldId="451"/>
            <ac:spMk id="3" creationId="{2A4FC8FB-A2A7-4B0A-8129-9A906637D293}"/>
          </ac:spMkLst>
        </pc:spChg>
        <pc:spChg chg="del">
          <ac:chgData name="michelle beckett" userId="b80925f7-f396-4135-b339-d0b322d644f1" providerId="ADAL" clId="{D5244B5A-D2A3-4CC7-B4BB-4B59F5BF356A}" dt="2022-04-04T04:25:18.087" v="2442" actId="931"/>
          <ac:spMkLst>
            <pc:docMk/>
            <pc:sldMk cId="3356310207" sldId="451"/>
            <ac:spMk id="4" creationId="{58ED5B71-CFBD-48EC-A9AD-D37526C1B86E}"/>
          </ac:spMkLst>
        </pc:spChg>
        <pc:picChg chg="add mod modCrop">
          <ac:chgData name="michelle beckett" userId="b80925f7-f396-4135-b339-d0b322d644f1" providerId="ADAL" clId="{D5244B5A-D2A3-4CC7-B4BB-4B59F5BF356A}" dt="2022-04-04T04:26:02.723" v="2451" actId="1076"/>
          <ac:picMkLst>
            <pc:docMk/>
            <pc:sldMk cId="3356310207" sldId="451"/>
            <ac:picMk id="6" creationId="{CC438B05-B11B-47BA-B714-1DC64FE67F2D}"/>
          </ac:picMkLst>
        </pc:picChg>
      </pc:sldChg>
      <pc:sldChg chg="addSp delSp modSp add mod ord">
        <pc:chgData name="michelle beckett" userId="b80925f7-f396-4135-b339-d0b322d644f1" providerId="ADAL" clId="{D5244B5A-D2A3-4CC7-B4BB-4B59F5BF356A}" dt="2022-04-05T01:37:52.222" v="3367"/>
        <pc:sldMkLst>
          <pc:docMk/>
          <pc:sldMk cId="2528618574" sldId="452"/>
        </pc:sldMkLst>
        <pc:spChg chg="mod">
          <ac:chgData name="michelle beckett" userId="b80925f7-f396-4135-b339-d0b322d644f1" providerId="ADAL" clId="{D5244B5A-D2A3-4CC7-B4BB-4B59F5BF356A}" dt="2022-04-04T04:23:39.359" v="2309" actId="20577"/>
          <ac:spMkLst>
            <pc:docMk/>
            <pc:sldMk cId="2528618574" sldId="452"/>
            <ac:spMk id="2" creationId="{C6248D56-DA7D-4279-9853-27855EA3D9C0}"/>
          </ac:spMkLst>
        </pc:spChg>
        <pc:spChg chg="mod">
          <ac:chgData name="michelle beckett" userId="b80925f7-f396-4135-b339-d0b322d644f1" providerId="ADAL" clId="{D5244B5A-D2A3-4CC7-B4BB-4B59F5BF356A}" dt="2022-04-04T04:24:46.605" v="2407" actId="20577"/>
          <ac:spMkLst>
            <pc:docMk/>
            <pc:sldMk cId="2528618574" sldId="452"/>
            <ac:spMk id="3" creationId="{2A4FC8FB-A2A7-4B0A-8129-9A906637D293}"/>
          </ac:spMkLst>
        </pc:spChg>
        <pc:spChg chg="del">
          <ac:chgData name="michelle beckett" userId="b80925f7-f396-4135-b339-d0b322d644f1" providerId="ADAL" clId="{D5244B5A-D2A3-4CC7-B4BB-4B59F5BF356A}" dt="2022-04-04T04:23:47.907" v="2310" actId="931"/>
          <ac:spMkLst>
            <pc:docMk/>
            <pc:sldMk cId="2528618574" sldId="452"/>
            <ac:spMk id="4" creationId="{58ED5B71-CFBD-48EC-A9AD-D37526C1B86E}"/>
          </ac:spMkLst>
        </pc:spChg>
        <pc:picChg chg="add mod modCrop">
          <ac:chgData name="michelle beckett" userId="b80925f7-f396-4135-b339-d0b322d644f1" providerId="ADAL" clId="{D5244B5A-D2A3-4CC7-B4BB-4B59F5BF356A}" dt="2022-04-04T04:24:24.721" v="2317" actId="732"/>
          <ac:picMkLst>
            <pc:docMk/>
            <pc:sldMk cId="2528618574" sldId="452"/>
            <ac:picMk id="6" creationId="{CBA1842E-A141-49ED-9E0A-6B9CF6D8B07C}"/>
          </ac:picMkLst>
        </pc:picChg>
      </pc:sldChg>
      <pc:sldChg chg="del">
        <pc:chgData name="michelle beckett" userId="b80925f7-f396-4135-b339-d0b322d644f1" providerId="ADAL" clId="{D5244B5A-D2A3-4CC7-B4BB-4B59F5BF356A}" dt="2022-03-12T03:12:53.676" v="427" actId="2696"/>
        <pc:sldMkLst>
          <pc:docMk/>
          <pc:sldMk cId="3106832019" sldId="452"/>
        </pc:sldMkLst>
      </pc:sldChg>
      <pc:sldChg chg="addSp delSp modSp new mod">
        <pc:chgData name="michelle beckett" userId="b80925f7-f396-4135-b339-d0b322d644f1" providerId="ADAL" clId="{D5244B5A-D2A3-4CC7-B4BB-4B59F5BF356A}" dt="2022-04-04T04:36:25.356" v="2928" actId="1076"/>
        <pc:sldMkLst>
          <pc:docMk/>
          <pc:sldMk cId="2291872080" sldId="453"/>
        </pc:sldMkLst>
        <pc:spChg chg="mod">
          <ac:chgData name="michelle beckett" userId="b80925f7-f396-4135-b339-d0b322d644f1" providerId="ADAL" clId="{D5244B5A-D2A3-4CC7-B4BB-4B59F5BF356A}" dt="2022-04-04T04:31:18.032" v="2764" actId="20577"/>
          <ac:spMkLst>
            <pc:docMk/>
            <pc:sldMk cId="2291872080" sldId="453"/>
            <ac:spMk id="2" creationId="{11F609EE-BE73-43AA-83C2-0C9C027ED1F3}"/>
          </ac:spMkLst>
        </pc:spChg>
        <pc:spChg chg="mod">
          <ac:chgData name="michelle beckett" userId="b80925f7-f396-4135-b339-d0b322d644f1" providerId="ADAL" clId="{D5244B5A-D2A3-4CC7-B4BB-4B59F5BF356A}" dt="2022-04-04T04:36:20.635" v="2927" actId="255"/>
          <ac:spMkLst>
            <pc:docMk/>
            <pc:sldMk cId="2291872080" sldId="453"/>
            <ac:spMk id="3" creationId="{79FAA32D-F1B8-4EA7-A461-A68F2B034754}"/>
          </ac:spMkLst>
        </pc:spChg>
        <pc:spChg chg="del">
          <ac:chgData name="michelle beckett" userId="b80925f7-f396-4135-b339-d0b322d644f1" providerId="ADAL" clId="{D5244B5A-D2A3-4CC7-B4BB-4B59F5BF356A}" dt="2022-04-04T04:33:34.120" v="2765" actId="931"/>
          <ac:spMkLst>
            <pc:docMk/>
            <pc:sldMk cId="2291872080" sldId="453"/>
            <ac:spMk id="4" creationId="{33C4885D-D006-4814-B9A1-AB9688595A0D}"/>
          </ac:spMkLst>
        </pc:spChg>
        <pc:picChg chg="add mod modCrop">
          <ac:chgData name="michelle beckett" userId="b80925f7-f396-4135-b339-d0b322d644f1" providerId="ADAL" clId="{D5244B5A-D2A3-4CC7-B4BB-4B59F5BF356A}" dt="2022-04-04T04:36:25.356" v="2928" actId="1076"/>
          <ac:picMkLst>
            <pc:docMk/>
            <pc:sldMk cId="2291872080" sldId="453"/>
            <ac:picMk id="6" creationId="{2BD9F350-C8AC-4374-AD34-CC88E72A311D}"/>
          </ac:picMkLst>
        </pc:picChg>
      </pc:sldChg>
      <pc:sldChg chg="addSp delSp modSp new mod modClrScheme chgLayout">
        <pc:chgData name="michelle beckett" userId="b80925f7-f396-4135-b339-d0b322d644f1" providerId="ADAL" clId="{D5244B5A-D2A3-4CC7-B4BB-4B59F5BF356A}" dt="2022-04-04T04:42:20.977" v="3363" actId="1076"/>
        <pc:sldMkLst>
          <pc:docMk/>
          <pc:sldMk cId="842047001" sldId="454"/>
        </pc:sldMkLst>
        <pc:spChg chg="mod ord">
          <ac:chgData name="michelle beckett" userId="b80925f7-f396-4135-b339-d0b322d644f1" providerId="ADAL" clId="{D5244B5A-D2A3-4CC7-B4BB-4B59F5BF356A}" dt="2022-04-04T04:42:00.430" v="3361" actId="27636"/>
          <ac:spMkLst>
            <pc:docMk/>
            <pc:sldMk cId="842047001" sldId="454"/>
            <ac:spMk id="2" creationId="{250A9856-5EC2-4E88-921D-573B383B9C4B}"/>
          </ac:spMkLst>
        </pc:spChg>
        <pc:spChg chg="mod ord">
          <ac:chgData name="michelle beckett" userId="b80925f7-f396-4135-b339-d0b322d644f1" providerId="ADAL" clId="{D5244B5A-D2A3-4CC7-B4BB-4B59F5BF356A}" dt="2022-04-04T04:42:20.977" v="3363" actId="1076"/>
          <ac:spMkLst>
            <pc:docMk/>
            <pc:sldMk cId="842047001" sldId="454"/>
            <ac:spMk id="3" creationId="{1CD3B2F0-124E-4DE1-8F5D-57B3F68DF308}"/>
          </ac:spMkLst>
        </pc:spChg>
        <pc:spChg chg="del mod ord">
          <ac:chgData name="michelle beckett" userId="b80925f7-f396-4135-b339-d0b322d644f1" providerId="ADAL" clId="{D5244B5A-D2A3-4CC7-B4BB-4B59F5BF356A}" dt="2022-04-04T04:41:21.404" v="3358" actId="700"/>
          <ac:spMkLst>
            <pc:docMk/>
            <pc:sldMk cId="842047001" sldId="454"/>
            <ac:spMk id="4" creationId="{F3327E7C-C878-4FAB-9DF8-85258BA00738}"/>
          </ac:spMkLst>
        </pc:spChg>
        <pc:spChg chg="add del mod ord">
          <ac:chgData name="michelle beckett" userId="b80925f7-f396-4135-b339-d0b322d644f1" providerId="ADAL" clId="{D5244B5A-D2A3-4CC7-B4BB-4B59F5BF356A}" dt="2022-04-04T04:42:00.407" v="3360" actId="700"/>
          <ac:spMkLst>
            <pc:docMk/>
            <pc:sldMk cId="842047001" sldId="454"/>
            <ac:spMk id="5" creationId="{A02ED523-D52A-491E-A1E7-A2939514C8E0}"/>
          </ac:spMkLst>
        </pc:spChg>
        <pc:spChg chg="add del mod ord">
          <ac:chgData name="michelle beckett" userId="b80925f7-f396-4135-b339-d0b322d644f1" providerId="ADAL" clId="{D5244B5A-D2A3-4CC7-B4BB-4B59F5BF356A}" dt="2022-04-04T04:42:05.777" v="3362" actId="21"/>
          <ac:spMkLst>
            <pc:docMk/>
            <pc:sldMk cId="842047001" sldId="454"/>
            <ac:spMk id="6" creationId="{F1157D9C-94D8-4DE9-88C5-029F7803A962}"/>
          </ac:spMkLst>
        </pc:spChg>
      </pc:sldChg>
      <pc:sldMasterChg chg="modTransition modSldLayout">
        <pc:chgData name="michelle beckett" userId="b80925f7-f396-4135-b339-d0b322d644f1" providerId="ADAL" clId="{D5244B5A-D2A3-4CC7-B4BB-4B59F5BF356A}" dt="2022-03-12T03:29:19.956" v="1020"/>
        <pc:sldMasterMkLst>
          <pc:docMk/>
          <pc:sldMasterMk cId="2263488725" sldId="2147483686"/>
        </pc:sldMasterMkLst>
        <pc:sldLayoutChg chg="modTransition">
          <pc:chgData name="michelle beckett" userId="b80925f7-f396-4135-b339-d0b322d644f1" providerId="ADAL" clId="{D5244B5A-D2A3-4CC7-B4BB-4B59F5BF356A}" dt="2022-03-12T03:29:19.956" v="1020"/>
          <pc:sldLayoutMkLst>
            <pc:docMk/>
            <pc:sldMasterMk cId="2263488725" sldId="2147483686"/>
            <pc:sldLayoutMk cId="2185836540" sldId="2147483662"/>
          </pc:sldLayoutMkLst>
        </pc:sldLayoutChg>
        <pc:sldLayoutChg chg="modTransition">
          <pc:chgData name="michelle beckett" userId="b80925f7-f396-4135-b339-d0b322d644f1" providerId="ADAL" clId="{D5244B5A-D2A3-4CC7-B4BB-4B59F5BF356A}" dt="2022-03-12T03:29:19.956" v="1020"/>
          <pc:sldLayoutMkLst>
            <pc:docMk/>
            <pc:sldMasterMk cId="2263488725" sldId="2147483686"/>
            <pc:sldLayoutMk cId="3650242761" sldId="2147483688"/>
          </pc:sldLayoutMkLst>
        </pc:sldLayoutChg>
        <pc:sldLayoutChg chg="modTransition">
          <pc:chgData name="michelle beckett" userId="b80925f7-f396-4135-b339-d0b322d644f1" providerId="ADAL" clId="{D5244B5A-D2A3-4CC7-B4BB-4B59F5BF356A}" dt="2022-03-12T03:29:19.956" v="1020"/>
          <pc:sldLayoutMkLst>
            <pc:docMk/>
            <pc:sldMasterMk cId="2263488725" sldId="2147483686"/>
            <pc:sldLayoutMk cId="1980593825" sldId="2147483700"/>
          </pc:sldLayoutMkLst>
        </pc:sldLayoutChg>
        <pc:sldLayoutChg chg="modTransition">
          <pc:chgData name="michelle beckett" userId="b80925f7-f396-4135-b339-d0b322d644f1" providerId="ADAL" clId="{D5244B5A-D2A3-4CC7-B4BB-4B59F5BF356A}" dt="2022-03-12T03:29:19.956" v="1020"/>
          <pc:sldLayoutMkLst>
            <pc:docMk/>
            <pc:sldMasterMk cId="2263488725" sldId="2147483686"/>
            <pc:sldLayoutMk cId="2901903254" sldId="2147483701"/>
          </pc:sldLayoutMkLst>
        </pc:sldLayoutChg>
        <pc:sldLayoutChg chg="modTransition">
          <pc:chgData name="michelle beckett" userId="b80925f7-f396-4135-b339-d0b322d644f1" providerId="ADAL" clId="{D5244B5A-D2A3-4CC7-B4BB-4B59F5BF356A}" dt="2022-03-12T03:29:19.956" v="1020"/>
          <pc:sldLayoutMkLst>
            <pc:docMk/>
            <pc:sldMasterMk cId="2263488725" sldId="2147483686"/>
            <pc:sldLayoutMk cId="2371823428" sldId="2147483702"/>
          </pc:sldLayoutMkLst>
        </pc:sldLayoutChg>
      </pc:sldMasterChg>
      <pc:sldMasterChg chg="modTransition modSldLayout">
        <pc:chgData name="michelle beckett" userId="b80925f7-f396-4135-b339-d0b322d644f1" providerId="ADAL" clId="{D5244B5A-D2A3-4CC7-B4BB-4B59F5BF356A}" dt="2022-03-12T03:29:19.956" v="1020"/>
        <pc:sldMasterMkLst>
          <pc:docMk/>
          <pc:sldMasterMk cId="2911603562" sldId="2147483706"/>
        </pc:sldMasterMkLst>
        <pc:sldLayoutChg chg="modTransition">
          <pc:chgData name="michelle beckett" userId="b80925f7-f396-4135-b339-d0b322d644f1" providerId="ADAL" clId="{D5244B5A-D2A3-4CC7-B4BB-4B59F5BF356A}" dt="2022-03-12T03:29:19.956" v="1020"/>
          <pc:sldLayoutMkLst>
            <pc:docMk/>
            <pc:sldMasterMk cId="2911603562" sldId="2147483706"/>
            <pc:sldLayoutMk cId="2512255900" sldId="2147483711"/>
          </pc:sldLayoutMkLst>
        </pc:sldLayoutChg>
        <pc:sldLayoutChg chg="modTransition">
          <pc:chgData name="michelle beckett" userId="b80925f7-f396-4135-b339-d0b322d644f1" providerId="ADAL" clId="{D5244B5A-D2A3-4CC7-B4BB-4B59F5BF356A}" dt="2022-03-12T03:29:19.956" v="1020"/>
          <pc:sldLayoutMkLst>
            <pc:docMk/>
            <pc:sldMasterMk cId="2911603562" sldId="2147483706"/>
            <pc:sldLayoutMk cId="2205942132" sldId="2147483729"/>
          </pc:sldLayoutMkLst>
        </pc:sldLayoutChg>
      </pc:sldMasterChg>
      <pc:sldMasterChg chg="modTransition modSldLayout">
        <pc:chgData name="michelle beckett" userId="b80925f7-f396-4135-b339-d0b322d644f1" providerId="ADAL" clId="{D5244B5A-D2A3-4CC7-B4BB-4B59F5BF356A}" dt="2022-03-12T03:29:19.956" v="1020"/>
        <pc:sldMasterMkLst>
          <pc:docMk/>
          <pc:sldMasterMk cId="1044508539" sldId="2147483712"/>
        </pc:sldMasterMkLst>
        <pc:sldLayoutChg chg="modTransition">
          <pc:chgData name="michelle beckett" userId="b80925f7-f396-4135-b339-d0b322d644f1" providerId="ADAL" clId="{D5244B5A-D2A3-4CC7-B4BB-4B59F5BF356A}" dt="2022-03-12T03:29:19.956" v="1020"/>
          <pc:sldLayoutMkLst>
            <pc:docMk/>
            <pc:sldMasterMk cId="1044508539" sldId="2147483712"/>
            <pc:sldLayoutMk cId="3180366801" sldId="2147483723"/>
          </pc:sldLayoutMkLst>
        </pc:sldLayoutChg>
        <pc:sldLayoutChg chg="modTransition">
          <pc:chgData name="michelle beckett" userId="b80925f7-f396-4135-b339-d0b322d644f1" providerId="ADAL" clId="{D5244B5A-D2A3-4CC7-B4BB-4B59F5BF356A}" dt="2022-03-12T03:29:19.956" v="1020"/>
          <pc:sldLayoutMkLst>
            <pc:docMk/>
            <pc:sldMasterMk cId="1044508539" sldId="2147483712"/>
            <pc:sldLayoutMk cId="1553920741" sldId="2147483730"/>
          </pc:sldLayoutMkLst>
        </pc:sldLayoutChg>
      </pc:sldMasterChg>
      <pc:sldMasterChg chg="modTransition modSldLayout">
        <pc:chgData name="michelle beckett" userId="b80925f7-f396-4135-b339-d0b322d644f1" providerId="ADAL" clId="{D5244B5A-D2A3-4CC7-B4BB-4B59F5BF356A}" dt="2022-03-12T03:29:19.956" v="1020"/>
        <pc:sldMasterMkLst>
          <pc:docMk/>
          <pc:sldMasterMk cId="2032013640" sldId="2147483724"/>
        </pc:sldMasterMkLst>
        <pc:sldLayoutChg chg="modTransition">
          <pc:chgData name="michelle beckett" userId="b80925f7-f396-4135-b339-d0b322d644f1" providerId="ADAL" clId="{D5244B5A-D2A3-4CC7-B4BB-4B59F5BF356A}" dt="2022-03-12T03:29:19.956" v="1020"/>
          <pc:sldLayoutMkLst>
            <pc:docMk/>
            <pc:sldMasterMk cId="2032013640" sldId="2147483724"/>
            <pc:sldLayoutMk cId="4037176041" sldId="2147483704"/>
          </pc:sldLayoutMkLst>
        </pc:sldLayoutChg>
        <pc:sldLayoutChg chg="modTransition">
          <pc:chgData name="michelle beckett" userId="b80925f7-f396-4135-b339-d0b322d644f1" providerId="ADAL" clId="{D5244B5A-D2A3-4CC7-B4BB-4B59F5BF356A}" dt="2022-03-12T03:29:19.956" v="1020"/>
          <pc:sldLayoutMkLst>
            <pc:docMk/>
            <pc:sldMasterMk cId="2032013640" sldId="2147483724"/>
            <pc:sldLayoutMk cId="1542889989" sldId="214748373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4/3/2022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8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2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25" y="0"/>
            <a:ext cx="12191550" cy="685799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5034"/>
            <a:ext cx="6581554" cy="1371600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JavaScript Games</a:t>
            </a:r>
            <a:br>
              <a:rPr lang="en-US" dirty="0"/>
            </a:br>
            <a:r>
              <a:rPr lang="en-US" dirty="0"/>
              <a:t>Michelle Beckett</a:t>
            </a:r>
          </a:p>
        </p:txBody>
      </p:sp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7D823E-45F8-4F3B-90EB-782ED1EAE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19501" cy="1179576"/>
          </a:xfrm>
        </p:spPr>
        <p:txBody>
          <a:bodyPr anchor="b" anchorCtr="0"/>
          <a:lstStyle/>
          <a:p>
            <a:r>
              <a:rPr lang="en-US" sz="4000" dirty="0">
                <a:latin typeface="Abadi" panose="020B0604020202020204" pitchFamily="34" charset="0"/>
              </a:rPr>
              <a:t>Family Feud</a:t>
            </a:r>
            <a:br>
              <a:rPr lang="en-US" dirty="0"/>
            </a:b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4844C54-C6A3-4117-A3C9-A73DBE3AAA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1272" y="1318161"/>
            <a:ext cx="6388393" cy="27313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6D2CFE6-19AB-45A7-8FF1-EAD3F6D0273D}"/>
              </a:ext>
            </a:extLst>
          </p:cNvPr>
          <p:cNvSpPr txBox="1"/>
          <p:nvPr/>
        </p:nvSpPr>
        <p:spPr>
          <a:xfrm>
            <a:off x="8475260" y="2442949"/>
            <a:ext cx="26613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badi" panose="020B0604020104020204" pitchFamily="34" charset="0"/>
              </a:rPr>
              <a:t>Family feud is one of my family’s favorite game to play together. I am going to design a family friendly animal edition.</a:t>
            </a:r>
          </a:p>
        </p:txBody>
      </p:sp>
    </p:spTree>
    <p:extLst>
      <p:ext uri="{BB962C8B-B14F-4D97-AF65-F5344CB8AC3E}">
        <p14:creationId xmlns:p14="http://schemas.microsoft.com/office/powerpoint/2010/main" val="23783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7C909B-0AD0-483C-AAC3-96A0A3D1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Audience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4013F-D2A9-4715-ACE2-3720EA35B8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0945" y="2433342"/>
            <a:ext cx="3465576" cy="1388463"/>
          </a:xfrm>
        </p:spPr>
        <p:txBody>
          <a:bodyPr/>
          <a:lstStyle/>
          <a:p>
            <a:r>
              <a:rPr lang="en-US" dirty="0"/>
              <a:t>These games are suited for anyone between the ages of 5 and up.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3E342B-768D-464D-B53A-A7D8D9958B73}"/>
              </a:ext>
            </a:extLst>
          </p:cNvPr>
          <p:cNvSpPr txBox="1"/>
          <p:nvPr/>
        </p:nvSpPr>
        <p:spPr>
          <a:xfrm>
            <a:off x="4548249" y="1049095"/>
            <a:ext cx="3360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badi" panose="020B0604020104020204" pitchFamily="34" charset="0"/>
              </a:rPr>
              <a:t>Interactive Features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B60F5-7092-4FD9-ABC1-A7537168E586}"/>
              </a:ext>
            </a:extLst>
          </p:cNvPr>
          <p:cNvSpPr txBox="1"/>
          <p:nvPr/>
        </p:nvSpPr>
        <p:spPr>
          <a:xfrm>
            <a:off x="8380515" y="1148792"/>
            <a:ext cx="3102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Each label is highlighted when you hover over it.</a:t>
            </a:r>
          </a:p>
          <a:p>
            <a:r>
              <a:rPr lang="en-US" sz="2000" dirty="0"/>
              <a:t>-   Animations and </a:t>
            </a:r>
            <a:r>
              <a:rPr lang="en-US" sz="2000"/>
              <a:t>sound       are </a:t>
            </a:r>
            <a:r>
              <a:rPr lang="en-US" sz="2000" dirty="0"/>
              <a:t>added to </a:t>
            </a:r>
            <a:r>
              <a:rPr lang="en-US" sz="2000"/>
              <a:t>Jellyfish Dive.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5D1BA-B4A4-4548-97A2-85B1EE0BEB7B}"/>
              </a:ext>
            </a:extLst>
          </p:cNvPr>
          <p:cNvSpPr txBox="1"/>
          <p:nvPr/>
        </p:nvSpPr>
        <p:spPr>
          <a:xfrm>
            <a:off x="4690752" y="3705101"/>
            <a:ext cx="3075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badi" panose="020B0604020104020204" pitchFamily="34" charset="0"/>
              </a:rPr>
              <a:t>Layout Selection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6033DE-D1E9-440D-B3C2-DC4EA3A372C9}"/>
              </a:ext>
            </a:extLst>
          </p:cNvPr>
          <p:cNvSpPr txBox="1"/>
          <p:nvPr/>
        </p:nvSpPr>
        <p:spPr>
          <a:xfrm>
            <a:off x="8550234" y="3705101"/>
            <a:ext cx="2933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I used the grid layout because it is easy to identify with id’s and it is flexible.</a:t>
            </a:r>
          </a:p>
          <a:p>
            <a:pPr marL="285750" indent="-285750">
              <a:buFontTx/>
              <a:buChar char="-"/>
            </a:pPr>
            <a:r>
              <a:rPr lang="en-US" dirty="0"/>
              <a:t>Flexible menu</a:t>
            </a:r>
          </a:p>
        </p:txBody>
      </p:sp>
    </p:spTree>
    <p:extLst>
      <p:ext uri="{BB962C8B-B14F-4D97-AF65-F5344CB8AC3E}">
        <p14:creationId xmlns:p14="http://schemas.microsoft.com/office/powerpoint/2010/main" val="188126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rgbClr val="85A0A9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7D823E-45F8-4F3B-90EB-782ED1EAE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3" y="2821284"/>
            <a:ext cx="4616245" cy="162232"/>
          </a:xfrm>
          <a:solidFill>
            <a:srgbClr val="6667AB"/>
          </a:solidFill>
        </p:spPr>
        <p:txBody>
          <a:bodyPr anchor="b" anchorCtr="0">
            <a:normAutofit fontScale="90000"/>
          </a:bodyPr>
          <a:lstStyle/>
          <a:p>
            <a:r>
              <a:rPr lang="en-US" sz="3600" dirty="0">
                <a:latin typeface="Abadi" panose="020B0604020104020204" pitchFamily="34" charset="0"/>
              </a:rPr>
              <a:t>Background Image</a:t>
            </a:r>
            <a:br>
              <a:rPr lang="en-US" dirty="0">
                <a:latin typeface="Abadi" panose="020B0604020104020204" pitchFamily="34" charset="0"/>
              </a:rPr>
            </a:b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96D032-6D18-4853-96A1-0E0E3F933556}"/>
              </a:ext>
            </a:extLst>
          </p:cNvPr>
          <p:cNvSpPr txBox="1"/>
          <p:nvPr/>
        </p:nvSpPr>
        <p:spPr>
          <a:xfrm>
            <a:off x="6095999" y="493017"/>
            <a:ext cx="5375564" cy="646331"/>
          </a:xfrm>
          <a:prstGeom prst="rect">
            <a:avLst/>
          </a:prstGeom>
          <a:solidFill>
            <a:srgbClr val="6667AB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badi" panose="020B0604020104020204" pitchFamily="34" charset="0"/>
              </a:rPr>
              <a:t>Color Scheme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16D26A-07BF-4E8B-B60A-BA91E431192F}"/>
              </a:ext>
            </a:extLst>
          </p:cNvPr>
          <p:cNvSpPr txBox="1"/>
          <p:nvPr/>
        </p:nvSpPr>
        <p:spPr>
          <a:xfrm>
            <a:off x="6095999" y="1436289"/>
            <a:ext cx="5375564" cy="1384995"/>
          </a:xfrm>
          <a:prstGeom prst="rect">
            <a:avLst/>
          </a:prstGeom>
          <a:solidFill>
            <a:srgbClr val="28C8C4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badi" panose="020B0604020104020204" pitchFamily="34" charset="0"/>
              </a:rPr>
              <a:t>I went with shades of turquoise and black to compliment the background image</a:t>
            </a:r>
            <a:r>
              <a:rPr lang="en-US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B85C49-B0C1-4AA0-8D50-19E7478865A8}"/>
              </a:ext>
            </a:extLst>
          </p:cNvPr>
          <p:cNvSpPr txBox="1"/>
          <p:nvPr/>
        </p:nvSpPr>
        <p:spPr>
          <a:xfrm>
            <a:off x="250722" y="3303638"/>
            <a:ext cx="4616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badi" panose="020B0604020104020204" pitchFamily="34" charset="0"/>
              </a:rPr>
              <a:t>I went for a zoomed-out pictures of a retro game controller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91FB10-4185-4CF2-B083-5513EB94C785}"/>
              </a:ext>
            </a:extLst>
          </p:cNvPr>
          <p:cNvSpPr txBox="1"/>
          <p:nvPr/>
        </p:nvSpPr>
        <p:spPr>
          <a:xfrm>
            <a:off x="6095999" y="3687097"/>
            <a:ext cx="5375564" cy="707886"/>
          </a:xfrm>
          <a:prstGeom prst="rect">
            <a:avLst/>
          </a:prstGeom>
          <a:gradFill>
            <a:gsLst>
              <a:gs pos="0">
                <a:srgbClr val="8C5896"/>
              </a:gs>
              <a:gs pos="46000">
                <a:srgbClr val="85A0A9"/>
              </a:gs>
              <a:gs pos="7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Menu Design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5F47C3-9043-4A2D-B6BA-8E498BEFBB33}"/>
              </a:ext>
            </a:extLst>
          </p:cNvPr>
          <p:cNvSpPr txBox="1"/>
          <p:nvPr/>
        </p:nvSpPr>
        <p:spPr>
          <a:xfrm>
            <a:off x="6095999" y="4688633"/>
            <a:ext cx="5375564" cy="1846659"/>
          </a:xfrm>
          <a:prstGeom prst="rect">
            <a:avLst/>
          </a:prstGeom>
          <a:solidFill>
            <a:srgbClr val="8C589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badi" panose="020B0604020104020204" pitchFamily="34" charset="0"/>
              </a:rPr>
              <a:t>- The menu design hovers over each game</a:t>
            </a:r>
          </a:p>
          <a:p>
            <a:r>
              <a:rPr lang="en-US" sz="2400" dirty="0">
                <a:latin typeface="Abadi" panose="020B0604020104020204" pitchFamily="34" charset="0"/>
              </a:rPr>
              <a:t>- It was created with a &lt;nav&gt; &lt;</a:t>
            </a:r>
            <a:r>
              <a:rPr lang="en-US" sz="2400" dirty="0" err="1">
                <a:latin typeface="Abadi" panose="020B0604020104020204" pitchFamily="34" charset="0"/>
              </a:rPr>
              <a:t>ul</a:t>
            </a:r>
            <a:r>
              <a:rPr lang="en-US" sz="2400" dirty="0">
                <a:latin typeface="Abadi" panose="020B0604020104020204" pitchFamily="34" charset="0"/>
              </a:rPr>
              <a:t>&gt; &lt;li&gt; id=“” tags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6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>
            <a:normAutofit/>
          </a:bodyPr>
          <a:lstStyle/>
          <a:p>
            <a:r>
              <a:rPr lang="en-US" sz="4400" dirty="0">
                <a:latin typeface="Abadi" panose="020B0604020104020204" pitchFamily="34" charset="0"/>
              </a:rPr>
              <a:t>Problems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3072384"/>
            <a:ext cx="4946904" cy="2871216"/>
          </a:xfrm>
        </p:spPr>
        <p:txBody>
          <a:bodyPr/>
          <a:lstStyle/>
          <a:p>
            <a:r>
              <a:rPr lang="en-US" sz="2400" dirty="0"/>
              <a:t>I had a hard time linking the home button. I tried many different ways without success. I finally made a home button that linked back to my main page.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DDC5EB93-6F04-4E8E-814C-75960FE44B0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5766" t="44952" r="39824" b="31597"/>
          <a:stretch/>
        </p:blipFill>
        <p:spPr>
          <a:xfrm>
            <a:off x="5745105" y="2191875"/>
            <a:ext cx="5605272" cy="1761017"/>
          </a:xfrm>
        </p:spPr>
      </p:pic>
    </p:spTree>
    <p:extLst>
      <p:ext uri="{BB962C8B-B14F-4D97-AF65-F5344CB8AC3E}">
        <p14:creationId xmlns:p14="http://schemas.microsoft.com/office/powerpoint/2010/main" val="164613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tanding on a rock while looking at the ocean wave with outstretched arms">
            <a:extLst>
              <a:ext uri="{FF2B5EF4-FFF2-40B4-BE49-F238E27FC236}">
                <a16:creationId xmlns:a16="http://schemas.microsoft.com/office/drawing/2014/main" id="{8C1A64BB-92C4-44CC-9AB7-8416F1B9BF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rgbClr val="6768AB">
              <a:alpha val="75000"/>
            </a:srgbClr>
          </a:solidFill>
        </p:spPr>
      </p:pic>
      <p:sp>
        <p:nvSpPr>
          <p:cNvPr id="9" name="Rectangle 8" descr="Shaded overlay">
            <a:extLst>
              <a:ext uri="{FF2B5EF4-FFF2-40B4-BE49-F238E27FC236}">
                <a16:creationId xmlns:a16="http://schemas.microsoft.com/office/drawing/2014/main" id="{558C501A-DC1F-4BA4-BFFA-44EF8845A384}"/>
              </a:ext>
            </a:extLst>
          </p:cNvPr>
          <p:cNvSpPr/>
          <p:nvPr/>
        </p:nvSpPr>
        <p:spPr>
          <a:xfrm>
            <a:off x="35694" y="0"/>
            <a:ext cx="12192000" cy="6858000"/>
          </a:xfrm>
          <a:prstGeom prst="rect">
            <a:avLst/>
          </a:prstGeom>
          <a:solidFill>
            <a:srgbClr val="6768AB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5A981B-6487-4B00-9EAF-D0D748FA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</p:spPr>
        <p:txBody>
          <a:bodyPr/>
          <a:lstStyle/>
          <a:p>
            <a:r>
              <a:rPr lang="en-US" dirty="0"/>
              <a:t>Interface Design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36BF8-E980-469A-814D-E91B4A9AAE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6270" y="1660198"/>
            <a:ext cx="10580914" cy="387341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3F7E3B-CE99-4770-8587-6554C15693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9982" y="5723906"/>
            <a:ext cx="11174818" cy="713469"/>
          </a:xfrm>
        </p:spPr>
        <p:txBody>
          <a:bodyPr/>
          <a:lstStyle/>
          <a:p>
            <a:r>
              <a:rPr lang="en-US" sz="2000" dirty="0"/>
              <a:t>This is the main screen for my interface design for my JavaScript games.  The easy interactive interface will simulate a real game situation and offer a more complex game experience.</a:t>
            </a:r>
          </a:p>
        </p:txBody>
      </p:sp>
    </p:spTree>
    <p:extLst>
      <p:ext uri="{BB962C8B-B14F-4D97-AF65-F5344CB8AC3E}">
        <p14:creationId xmlns:p14="http://schemas.microsoft.com/office/powerpoint/2010/main" val="389851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219A53-983C-4CAC-81BB-5FADEB96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1" y="265651"/>
            <a:ext cx="3619501" cy="117957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Jellyfish Dive</a:t>
            </a:r>
            <a:br>
              <a:rPr lang="en-US" dirty="0"/>
            </a:br>
            <a:endParaRPr lang="en-US" dirty="0"/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B032D337-92A4-4062-B569-4A8E78D2DD7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r="16202"/>
          <a:stretch/>
        </p:blipFill>
        <p:spPr>
          <a:xfrm>
            <a:off x="352794" y="1338349"/>
            <a:ext cx="7185913" cy="5147122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B4E0602-142C-4D8F-A6C8-4E3C523FB7DC}"/>
              </a:ext>
            </a:extLst>
          </p:cNvPr>
          <p:cNvSpPr txBox="1"/>
          <p:nvPr/>
        </p:nvSpPr>
        <p:spPr>
          <a:xfrm>
            <a:off x="7876032" y="30480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badi" panose="020B0604020104020204" pitchFamily="34" charset="0"/>
              </a:rPr>
              <a:t>I designed a canvas game called Jellyfish Dive. It is an interactive game where a diver has to avoid stinging jellyfish and sharp coral.</a:t>
            </a:r>
          </a:p>
        </p:txBody>
      </p:sp>
    </p:spTree>
    <p:extLst>
      <p:ext uri="{BB962C8B-B14F-4D97-AF65-F5344CB8AC3E}">
        <p14:creationId xmlns:p14="http://schemas.microsoft.com/office/powerpoint/2010/main" val="238214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000"/>
    </mc:Choice>
    <mc:Fallback>
      <p:transition spd="slow" advTm="12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1FDBF1B-D3F4-4173-9C79-D7BE3030E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Jellyfish dive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FF1E86-8F8B-4296-80B3-D9A1DD3581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This is the main screen of the canvas game. I added sound effect when the diver is swimming and when the diver hits the rocks and coral.</a:t>
            </a:r>
          </a:p>
        </p:txBody>
      </p:sp>
      <p:pic>
        <p:nvPicPr>
          <p:cNvPr id="15" name="Picture Placeholder 14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327C869D-1AA6-4F13-92D8-FE25ACB5A27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-1860" t="13939" r="30293" b="14600"/>
          <a:stretch/>
        </p:blipFill>
        <p:spPr>
          <a:xfrm>
            <a:off x="4322619" y="641267"/>
            <a:ext cx="7160820" cy="4900828"/>
          </a:xfrm>
        </p:spPr>
      </p:pic>
    </p:spTree>
    <p:extLst>
      <p:ext uri="{BB962C8B-B14F-4D97-AF65-F5344CB8AC3E}">
        <p14:creationId xmlns:p14="http://schemas.microsoft.com/office/powerpoint/2010/main" val="40176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48D56-DA7D-4279-9853-27855EA3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Jellyfish dive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FC8FB-A2A7-4B0A-8129-9A906637D2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end of the game a game over is displayed when the diver hits either the coral or the jellyfish.</a:t>
            </a:r>
          </a:p>
        </p:txBody>
      </p:sp>
      <p:pic>
        <p:nvPicPr>
          <p:cNvPr id="6" name="Picture Placeholder 5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CC438B05-B11B-47BA-B714-1DC64FE67F2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106" t="14222" r="30140" b="25556"/>
          <a:stretch/>
        </p:blipFill>
        <p:spPr>
          <a:xfrm>
            <a:off x="4710686" y="1560576"/>
            <a:ext cx="7117080" cy="3255264"/>
          </a:xfrm>
        </p:spPr>
      </p:pic>
    </p:spTree>
    <p:extLst>
      <p:ext uri="{BB962C8B-B14F-4D97-AF65-F5344CB8AC3E}">
        <p14:creationId xmlns:p14="http://schemas.microsoft.com/office/powerpoint/2010/main" val="335631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48D56-DA7D-4279-9853-27855EA3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Jellyfish dive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FC8FB-A2A7-4B0A-8129-9A906637D2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These are the controllers and the home button to take you back to the main screen.</a:t>
            </a:r>
          </a:p>
        </p:txBody>
      </p:sp>
      <p:pic>
        <p:nvPicPr>
          <p:cNvPr id="6" name="Picture Placeholder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BA1842E-A141-49ED-9E0A-6B9CF6D8B07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-14" t="36222" r="45988"/>
          <a:stretch/>
        </p:blipFill>
        <p:spPr>
          <a:xfrm>
            <a:off x="4686302" y="1234440"/>
            <a:ext cx="6858000" cy="4373880"/>
          </a:xfrm>
        </p:spPr>
      </p:pic>
    </p:spTree>
    <p:extLst>
      <p:ext uri="{BB962C8B-B14F-4D97-AF65-F5344CB8AC3E}">
        <p14:creationId xmlns:p14="http://schemas.microsoft.com/office/powerpoint/2010/main" val="252861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4986A6-583D-4323-BBE6-0C4C3B14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>
            <a:normAutofit/>
          </a:bodyPr>
          <a:lstStyle/>
          <a:p>
            <a:r>
              <a:rPr lang="en-US" dirty="0"/>
              <a:t>Dress josie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1B0F8-EDCA-43C7-A602-F46DA2202A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779776"/>
            <a:ext cx="3465576" cy="3255264"/>
          </a:xfrm>
        </p:spPr>
        <p:txBody>
          <a:bodyPr>
            <a:noAutofit/>
          </a:bodyPr>
          <a:lstStyle/>
          <a:p>
            <a:r>
              <a:rPr lang="en-US" dirty="0"/>
              <a:t>This is an interactive game for you children to drag and drop different clothes to dress a doll.</a:t>
            </a:r>
          </a:p>
        </p:txBody>
      </p:sp>
      <p:pic>
        <p:nvPicPr>
          <p:cNvPr id="31" name="Picture Placeholder 12">
            <a:extLst>
              <a:ext uri="{FF2B5EF4-FFF2-40B4-BE49-F238E27FC236}">
                <a16:creationId xmlns:a16="http://schemas.microsoft.com/office/drawing/2014/main" id="{E6A8DD7D-03FE-4E34-BC50-4488924D5D8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-450" r="24528"/>
          <a:stretch/>
        </p:blipFill>
        <p:spPr>
          <a:xfrm>
            <a:off x="4754585" y="1278248"/>
            <a:ext cx="6721433" cy="3816268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41CB42D-A527-44ED-ADE2-30B3266BA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7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609EE-BE73-43AA-83C2-0C9C027ED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Dress josie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AA32D-F1B8-4EA7-A461-A68F2B0347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800" dirty="0"/>
              <a:t>Dress Josie is an interactive game for children 2 and up. Drag and drop the clothing to get  Josie dressed for the day! </a:t>
            </a:r>
          </a:p>
        </p:txBody>
      </p:sp>
      <p:pic>
        <p:nvPicPr>
          <p:cNvPr id="6" name="Picture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2BD9F350-C8AC-4374-AD34-CC88E72A311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13548" r="1244" b="2366"/>
          <a:stretch/>
        </p:blipFill>
        <p:spPr>
          <a:xfrm>
            <a:off x="3903406" y="719425"/>
            <a:ext cx="8288594" cy="5766619"/>
          </a:xfrm>
        </p:spPr>
      </p:pic>
    </p:spTree>
    <p:extLst>
      <p:ext uri="{BB962C8B-B14F-4D97-AF65-F5344CB8AC3E}">
        <p14:creationId xmlns:p14="http://schemas.microsoft.com/office/powerpoint/2010/main" val="229187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3B2F0-124E-4DE1-8F5D-57B3F68DF3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3212" y="1801368"/>
            <a:ext cx="3465576" cy="32552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of the problems that I had making this game was trying to make an ordered list (&lt;</a:t>
            </a:r>
            <a:r>
              <a:rPr lang="en-US" dirty="0" err="1"/>
              <a:t>ol</a:t>
            </a:r>
            <a:r>
              <a:rPr lang="en-US" dirty="0"/>
              <a:t>&gt;)  to organize all the clothes and accessories into one spot. I tried many methods of lists but could not get it exactly the way I would like it. Within the next week, I would like to figure out how to organize it properly and add sound.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A9856-5EC2-4E88-921D-573B383B9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Dress josie</a:t>
            </a:r>
          </a:p>
        </p:txBody>
      </p:sp>
    </p:spTree>
    <p:extLst>
      <p:ext uri="{BB962C8B-B14F-4D97-AF65-F5344CB8AC3E}">
        <p14:creationId xmlns:p14="http://schemas.microsoft.com/office/powerpoint/2010/main" val="84204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98AF5320-421A-4856-A75D-6587C36D5470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6E2187FA-78B5-42F2-9074-40D4C2C1399B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CED26E1E-587B-4123-A4F9-DB49A037FBB9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573AD6BE-256C-44EB-886C-5713CB0A8D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{74B393DC-5EB3-4427-B479-74C354951732}tf78479028_win32</Template>
  <TotalTime>7568</TotalTime>
  <Words>445</Words>
  <Application>Microsoft Office PowerPoint</Application>
  <PresentationFormat>Widescreen</PresentationFormat>
  <Paragraphs>39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Abadi</vt:lpstr>
      <vt:lpstr>Arial</vt:lpstr>
      <vt:lpstr>Calibri</vt:lpstr>
      <vt:lpstr>Segoe UI</vt:lpstr>
      <vt:lpstr>Segoe UI Light</vt:lpstr>
      <vt:lpstr>Balancing Act</vt:lpstr>
      <vt:lpstr>Wellspring</vt:lpstr>
      <vt:lpstr>Star of the show</vt:lpstr>
      <vt:lpstr>Amusements</vt:lpstr>
      <vt:lpstr>JavaScript Games Michelle Beckett</vt:lpstr>
      <vt:lpstr>Interface Design</vt:lpstr>
      <vt:lpstr>Jellyfish Dive </vt:lpstr>
      <vt:lpstr>Jellyfish dive</vt:lpstr>
      <vt:lpstr>Jellyfish dive</vt:lpstr>
      <vt:lpstr>Jellyfish dive</vt:lpstr>
      <vt:lpstr>Dress josie</vt:lpstr>
      <vt:lpstr>Dress josie</vt:lpstr>
      <vt:lpstr>Problems with Dress josie</vt:lpstr>
      <vt:lpstr>Family Feud </vt:lpstr>
      <vt:lpstr>Audience </vt:lpstr>
      <vt:lpstr>Background Image </vt:lpstr>
      <vt:lpstr>Problems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JavaScript Games Michelle Beckett</dc:title>
  <dc:creator>michelle beckett</dc:creator>
  <cp:lastModifiedBy>michelle beckett</cp:lastModifiedBy>
  <cp:revision>1</cp:revision>
  <dcterms:created xsi:type="dcterms:W3CDTF">2022-03-12T02:20:11Z</dcterms:created>
  <dcterms:modified xsi:type="dcterms:W3CDTF">2022-04-05T01:49:45Z</dcterms:modified>
</cp:coreProperties>
</file>